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24" r:id="rId4"/>
  </p:sldMasterIdLst>
  <p:notesMasterIdLst>
    <p:notesMasterId r:id="rId21"/>
  </p:notesMasterIdLst>
  <p:sldIdLst>
    <p:sldId id="10167" r:id="rId5"/>
    <p:sldId id="287" r:id="rId6"/>
    <p:sldId id="10274" r:id="rId7"/>
    <p:sldId id="1904" r:id="rId8"/>
    <p:sldId id="1905" r:id="rId9"/>
    <p:sldId id="3478" r:id="rId10"/>
    <p:sldId id="263" r:id="rId11"/>
    <p:sldId id="264" r:id="rId12"/>
    <p:sldId id="10161" r:id="rId13"/>
    <p:sldId id="10159" r:id="rId14"/>
    <p:sldId id="10066" r:id="rId15"/>
    <p:sldId id="10262" r:id="rId16"/>
    <p:sldId id="10256" r:id="rId17"/>
    <p:sldId id="2450" r:id="rId18"/>
    <p:sldId id="2426" r:id="rId19"/>
    <p:sldId id="101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10167"/>
            <p14:sldId id="287"/>
            <p14:sldId id="10274"/>
            <p14:sldId id="1904"/>
            <p14:sldId id="1905"/>
            <p14:sldId id="3478"/>
            <p14:sldId id="263"/>
            <p14:sldId id="264"/>
            <p14:sldId id="10161"/>
            <p14:sldId id="10159"/>
            <p14:sldId id="10066"/>
            <p14:sldId id="10262"/>
            <p14:sldId id="10256"/>
            <p14:sldId id="2450"/>
            <p14:sldId id="2426"/>
            <p14:sldId id="10168"/>
          </p14:sldIdLst>
        </p14:section>
        <p14:section name="Appendix" id="{5BFCBEB7-5E92-4E83-BD5E-7CDC6DE949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F6B3-2210-449E-B7BF-1E504D42C22F}" v="24" dt="2019-12-07T06:17:15.6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2" autoAdjust="0"/>
    <p:restoredTop sz="95984" autoAdjust="0"/>
  </p:normalViewPr>
  <p:slideViewPr>
    <p:cSldViewPr snapToGrid="0">
      <p:cViewPr varScale="1">
        <p:scale>
          <a:sx n="85" d="100"/>
          <a:sy n="85" d="100"/>
        </p:scale>
        <p:origin x="42" y="48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Dagdag" userId="c15e7a5d5a65df07" providerId="LiveId" clId="{8707F6B3-2210-449E-B7BF-1E504D42C22F}"/>
    <pc:docChg chg="undo custSel addSld modSld sldOrd modMainMaster">
      <pc:chgData name="Ron Dagdag" userId="c15e7a5d5a65df07" providerId="LiveId" clId="{8707F6B3-2210-449E-B7BF-1E504D42C22F}" dt="2019-12-07T06:17:07.708" v="146"/>
      <pc:docMkLst>
        <pc:docMk/>
      </pc:docMkLst>
      <pc:sldChg chg="addSp delSp modSp modTransition">
        <pc:chgData name="Ron Dagdag" userId="c15e7a5d5a65df07" providerId="LiveId" clId="{8707F6B3-2210-449E-B7BF-1E504D42C22F}" dt="2019-12-07T05:07:54.751" v="131" actId="1076"/>
        <pc:sldMkLst>
          <pc:docMk/>
          <pc:sldMk cId="3418029692" sldId="287"/>
        </pc:sldMkLst>
        <pc:spChg chg="mod">
          <ac:chgData name="Ron Dagdag" userId="c15e7a5d5a65df07" providerId="LiveId" clId="{8707F6B3-2210-449E-B7BF-1E504D42C22F}" dt="2019-12-07T04:59:29.517" v="51" actId="20577"/>
          <ac:spMkLst>
            <pc:docMk/>
            <pc:sldMk cId="3418029692" sldId="287"/>
            <ac:spMk id="2" creationId="{B4E4033E-5B1B-B649-8815-9BFC442EDEFB}"/>
          </ac:spMkLst>
        </pc:spChg>
        <pc:spChg chg="mod">
          <ac:chgData name="Ron Dagdag" userId="c15e7a5d5a65df07" providerId="LiveId" clId="{8707F6B3-2210-449E-B7BF-1E504D42C22F}" dt="2019-12-07T04:59:34.501" v="52" actId="20577"/>
          <ac:spMkLst>
            <pc:docMk/>
            <pc:sldMk cId="3418029692" sldId="287"/>
            <ac:spMk id="3" creationId="{783D31EB-ABB3-C642-B269-0C9DA2AA9DFC}"/>
          </ac:spMkLst>
        </pc:spChg>
        <pc:spChg chg="mod">
          <ac:chgData name="Ron Dagdag" userId="c15e7a5d5a65df07" providerId="LiveId" clId="{8707F6B3-2210-449E-B7BF-1E504D42C22F}" dt="2019-12-07T05:00:17.108" v="90" actId="20577"/>
          <ac:spMkLst>
            <pc:docMk/>
            <pc:sldMk cId="3418029692" sldId="287"/>
            <ac:spMk id="4" creationId="{F0EAE30B-9290-EA48-AE86-50575C31C3F9}"/>
          </ac:spMkLst>
        </pc:spChg>
        <pc:spChg chg="add del mod">
          <ac:chgData name="Ron Dagdag" userId="c15e7a5d5a65df07" providerId="LiveId" clId="{8707F6B3-2210-449E-B7BF-1E504D42C22F}" dt="2019-12-07T04:58:58" v="36" actId="931"/>
          <ac:spMkLst>
            <pc:docMk/>
            <pc:sldMk cId="3418029692" sldId="287"/>
            <ac:spMk id="8" creationId="{74D1FFC4-0730-476B-BEEC-D532BEB47A83}"/>
          </ac:spMkLst>
        </pc:spChg>
        <pc:picChg chg="del">
          <ac:chgData name="Ron Dagdag" userId="c15e7a5d5a65df07" providerId="LiveId" clId="{8707F6B3-2210-449E-B7BF-1E504D42C22F}" dt="2019-12-07T04:58:21.925" v="30" actId="478"/>
          <ac:picMkLst>
            <pc:docMk/>
            <pc:sldMk cId="3418029692" sldId="287"/>
            <ac:picMk id="7" creationId="{BFE2FADA-6177-1B4F-9874-983006C577E0}"/>
          </ac:picMkLst>
        </pc:picChg>
        <pc:picChg chg="add del mod">
          <ac:chgData name="Ron Dagdag" userId="c15e7a5d5a65df07" providerId="LiveId" clId="{8707F6B3-2210-449E-B7BF-1E504D42C22F}" dt="2019-12-07T04:58:49.706" v="35" actId="931"/>
          <ac:picMkLst>
            <pc:docMk/>
            <pc:sldMk cId="3418029692" sldId="287"/>
            <ac:picMk id="10" creationId="{F5B68826-3400-43E0-995D-FD6B7A2DAFA6}"/>
          </ac:picMkLst>
        </pc:picChg>
        <pc:picChg chg="add mod">
          <ac:chgData name="Ron Dagdag" userId="c15e7a5d5a65df07" providerId="LiveId" clId="{8707F6B3-2210-449E-B7BF-1E504D42C22F}" dt="2019-12-07T05:07:54.751" v="131" actId="1076"/>
          <ac:picMkLst>
            <pc:docMk/>
            <pc:sldMk cId="3418029692" sldId="287"/>
            <ac:picMk id="12" creationId="{8B844849-3402-499F-9C8A-0531063B9644}"/>
          </ac:picMkLst>
        </pc:picChg>
      </pc:sldChg>
      <pc:sldChg chg="addSp delSp add">
        <pc:chgData name="Ron Dagdag" userId="c15e7a5d5a65df07" providerId="LiveId" clId="{8707F6B3-2210-449E-B7BF-1E504D42C22F}" dt="2019-12-07T06:16:40" v="144" actId="9405"/>
        <pc:sldMkLst>
          <pc:docMk/>
          <pc:sldMk cId="37702109" sldId="1904"/>
        </pc:sldMkLst>
        <pc:inkChg chg="add del">
          <ac:chgData name="Ron Dagdag" userId="c15e7a5d5a65df07" providerId="LiveId" clId="{8707F6B3-2210-449E-B7BF-1E504D42C22F}" dt="2019-12-07T06:16:40" v="144" actId="9405"/>
          <ac:inkMkLst>
            <pc:docMk/>
            <pc:sldMk cId="37702109" sldId="1904"/>
            <ac:inkMk id="2" creationId="{C716D9B0-6F36-4F9E-9BC0-388C2404FEF6}"/>
          </ac:inkMkLst>
        </pc:inkChg>
      </pc:sldChg>
      <pc:sldChg chg="add">
        <pc:chgData name="Ron Dagdag" userId="c15e7a5d5a65df07" providerId="LiveId" clId="{8707F6B3-2210-449E-B7BF-1E504D42C22F}" dt="2019-12-07T05:09:36.338" v="132"/>
        <pc:sldMkLst>
          <pc:docMk/>
          <pc:sldMk cId="1749565622" sldId="1905"/>
        </pc:sldMkLst>
      </pc:sldChg>
      <pc:sldChg chg="modSp add setBg">
        <pc:chgData name="Ron Dagdag" userId="c15e7a5d5a65df07" providerId="LiveId" clId="{8707F6B3-2210-449E-B7BF-1E504D42C22F}" dt="2019-12-07T05:11:21.311" v="136"/>
        <pc:sldMkLst>
          <pc:docMk/>
          <pc:sldMk cId="1825000364" sldId="3478"/>
        </pc:sldMkLst>
        <pc:spChg chg="mod">
          <ac:chgData name="Ron Dagdag" userId="c15e7a5d5a65df07" providerId="LiveId" clId="{8707F6B3-2210-449E-B7BF-1E504D42C22F}" dt="2019-12-07T05:09:51.204" v="135"/>
          <ac:spMkLst>
            <pc:docMk/>
            <pc:sldMk cId="1825000364" sldId="3478"/>
            <ac:spMk id="3" creationId="{043053BB-0C59-4C2D-866F-343834E4468C}"/>
          </ac:spMkLst>
        </pc:spChg>
      </pc:sldChg>
      <pc:sldChg chg="addSp delSp modSp ord">
        <pc:chgData name="Ron Dagdag" userId="c15e7a5d5a65df07" providerId="LiveId" clId="{8707F6B3-2210-449E-B7BF-1E504D42C22F}" dt="2019-12-07T06:17:07.708" v="146"/>
        <pc:sldMkLst>
          <pc:docMk/>
          <pc:sldMk cId="2201585118" sldId="10161"/>
        </pc:sldMkLst>
        <pc:spChg chg="mod">
          <ac:chgData name="Ron Dagdag" userId="c15e7a5d5a65df07" providerId="LiveId" clId="{8707F6B3-2210-449E-B7BF-1E504D42C22F}" dt="2019-12-07T04:47:59.834" v="13" actId="20577"/>
          <ac:spMkLst>
            <pc:docMk/>
            <pc:sldMk cId="2201585118" sldId="10161"/>
            <ac:spMk id="24" creationId="{8694AF78-38AB-44A5-B343-B46B95065ABB}"/>
          </ac:spMkLst>
        </pc:spChg>
        <pc:spChg chg="mod">
          <ac:chgData name="Ron Dagdag" userId="c15e7a5d5a65df07" providerId="LiveId" clId="{8707F6B3-2210-449E-B7BF-1E504D42C22F}" dt="2019-12-07T04:49:23.082" v="29" actId="20577"/>
          <ac:spMkLst>
            <pc:docMk/>
            <pc:sldMk cId="2201585118" sldId="10161"/>
            <ac:spMk id="25" creationId="{1F038DB9-DEEF-4C11-BA65-E2AE6ECF2696}"/>
          </ac:spMkLst>
        </pc:spChg>
        <pc:spChg chg="mod">
          <ac:chgData name="Ron Dagdag" userId="c15e7a5d5a65df07" providerId="LiveId" clId="{8707F6B3-2210-449E-B7BF-1E504D42C22F}" dt="2019-12-07T04:48:52.973" v="17" actId="20577"/>
          <ac:spMkLst>
            <pc:docMk/>
            <pc:sldMk cId="2201585118" sldId="10161"/>
            <ac:spMk id="26" creationId="{BAE38D4B-1757-4826-9D79-6D58D044598A}"/>
          </ac:spMkLst>
        </pc:spChg>
        <pc:picChg chg="add mod">
          <ac:chgData name="Ron Dagdag" userId="c15e7a5d5a65df07" providerId="LiveId" clId="{8707F6B3-2210-449E-B7BF-1E504D42C22F}" dt="2019-12-07T04:46:47.201" v="3" actId="14100"/>
          <ac:picMkLst>
            <pc:docMk/>
            <pc:sldMk cId="2201585118" sldId="10161"/>
            <ac:picMk id="2" creationId="{6DD7D885-EC36-4599-81CC-DF5FD8A06C2F}"/>
          </ac:picMkLst>
        </pc:picChg>
        <pc:picChg chg="del">
          <ac:chgData name="Ron Dagdag" userId="c15e7a5d5a65df07" providerId="LiveId" clId="{8707F6B3-2210-449E-B7BF-1E504D42C22F}" dt="2019-12-07T04:46:39.897" v="0" actId="478"/>
          <ac:picMkLst>
            <pc:docMk/>
            <pc:sldMk cId="2201585118" sldId="10161"/>
            <ac:picMk id="7" creationId="{D5E96F7A-8994-45F9-BF97-395CF7E6902F}"/>
          </ac:picMkLst>
        </pc:picChg>
      </pc:sldChg>
      <pc:sldChg chg="modSp">
        <pc:chgData name="Ron Dagdag" userId="c15e7a5d5a65df07" providerId="LiveId" clId="{8707F6B3-2210-449E-B7BF-1E504D42C22F}" dt="2019-12-07T05:03:34.563" v="123" actId="20577"/>
        <pc:sldMkLst>
          <pc:docMk/>
          <pc:sldMk cId="1752826362" sldId="10167"/>
        </pc:sldMkLst>
        <pc:spChg chg="mod">
          <ac:chgData name="Ron Dagdag" userId="c15e7a5d5a65df07" providerId="LiveId" clId="{8707F6B3-2210-449E-B7BF-1E504D42C22F}" dt="2019-12-07T05:03:34.563" v="123" actId="20577"/>
          <ac:spMkLst>
            <pc:docMk/>
            <pc:sldMk cId="1752826362" sldId="10167"/>
            <ac:spMk id="4" creationId="{AFA6CE32-D16F-45D0-A8FD-B8143F2082C5}"/>
          </ac:spMkLst>
        </pc:spChg>
        <pc:spChg chg="mod">
          <ac:chgData name="Ron Dagdag" userId="c15e7a5d5a65df07" providerId="LiveId" clId="{8707F6B3-2210-449E-B7BF-1E504D42C22F}" dt="2019-12-07T05:03:07.943" v="119" actId="20577"/>
          <ac:spMkLst>
            <pc:docMk/>
            <pc:sldMk cId="1752826362" sldId="10167"/>
            <ac:spMk id="7" creationId="{9E724EF9-4456-445C-B643-BB1AC689C3F9}"/>
          </ac:spMkLst>
        </pc:spChg>
      </pc:sldChg>
      <pc:sldChg chg="modSp">
        <pc:chgData name="Ron Dagdag" userId="c15e7a5d5a65df07" providerId="LiveId" clId="{8707F6B3-2210-449E-B7BF-1E504D42C22F}" dt="2019-12-07T05:22:03.380" v="142" actId="14100"/>
        <pc:sldMkLst>
          <pc:docMk/>
          <pc:sldMk cId="3287404707" sldId="10168"/>
        </pc:sldMkLst>
        <pc:spChg chg="mod">
          <ac:chgData name="Ron Dagdag" userId="c15e7a5d5a65df07" providerId="LiveId" clId="{8707F6B3-2210-449E-B7BF-1E504D42C22F}" dt="2019-12-07T05:22:03.380" v="142" actId="14100"/>
          <ac:spMkLst>
            <pc:docMk/>
            <pc:sldMk cId="3287404707" sldId="10168"/>
            <ac:spMk id="17" creationId="{8D649937-BE28-445E-AADA-33AE516D988C}"/>
          </ac:spMkLst>
        </pc:spChg>
      </pc:sldChg>
      <pc:sldMasterChg chg="modSldLayout">
        <pc:chgData name="Ron Dagdag" userId="c15e7a5d5a65df07" providerId="LiveId" clId="{8707F6B3-2210-449E-B7BF-1E504D42C22F}" dt="2019-12-07T05:07:14.918" v="127" actId="255"/>
        <pc:sldMasterMkLst>
          <pc:docMk/>
          <pc:sldMasterMk cId="156792762" sldId="2147483648"/>
        </pc:sldMasterMkLst>
        <pc:sldLayoutChg chg="delSp modSp">
          <pc:chgData name="Ron Dagdag" userId="c15e7a5d5a65df07" providerId="LiveId" clId="{8707F6B3-2210-449E-B7BF-1E504D42C22F}" dt="2019-12-07T05:07:14.918" v="127" actId="255"/>
          <pc:sldLayoutMkLst>
            <pc:docMk/>
            <pc:sldMasterMk cId="156792762" sldId="2147483648"/>
            <pc:sldLayoutMk cId="1265216155" sldId="2147483764"/>
          </pc:sldLayoutMkLst>
          <pc:spChg chg="del">
            <ac:chgData name="Ron Dagdag" userId="c15e7a5d5a65df07" providerId="LiveId" clId="{8707F6B3-2210-449E-B7BF-1E504D42C22F}" dt="2019-12-07T05:06:59.712" v="126" actId="478"/>
            <ac:spMkLst>
              <pc:docMk/>
              <pc:sldMasterMk cId="156792762" sldId="2147483648"/>
              <pc:sldLayoutMk cId="1265216155" sldId="2147483764"/>
              <ac:spMk id="28" creationId="{C497D8DA-B4CA-124E-B91A-A392E0CBD4AC}"/>
            </ac:spMkLst>
          </pc:spChg>
          <pc:spChg chg="mod">
            <ac:chgData name="Ron Dagdag" userId="c15e7a5d5a65df07" providerId="LiveId" clId="{8707F6B3-2210-449E-B7BF-1E504D42C22F}" dt="2019-12-07T05:07:14.918" v="127" actId="255"/>
            <ac:spMkLst>
              <pc:docMk/>
              <pc:sldMasterMk cId="156792762" sldId="2147483648"/>
              <pc:sldLayoutMk cId="1265216155" sldId="2147483764"/>
              <ac:spMk id="32" creationId="{B387181D-0359-9A40-B178-844CAA6750AF}"/>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23:23.189"/>
    </inkml:context>
    <inkml:brush xml:id="br0">
      <inkml:brushProperty name="width" value="0.1" units="cm"/>
      <inkml:brushProperty name="height" value="0.1" units="cm"/>
      <inkml:brushProperty name="color" value="#C00000"/>
      <inkml:brushProperty name="ignorePressure" value="1"/>
    </inkml:brush>
  </inkml:definitions>
  <inkml:trace contextRef="#ctx0" brushRef="#br0">1 466</inkml:trace>
  <inkml:trace contextRef="#ctx0" brushRef="#br0" timeOffset="4027.252">1 484,'21'-2,"1"1,16-6,6 1,4-2,0-3,42-14,-48 11,1 2,1 3,24-2,43-6,-67 9,34-3,398 6,-260 8,-172-3,99 0,48-11,-65 4,-84 7,-1-2,-1-1,0-4,31-6,-57 8,-11 5,-2-2,2 1,0 1,-1-1,0 1,0 0,1 0,0-2,-2 2,2 0,-1 0,0 2,-2-2,0 0,0 0,1 0,-1 0,0 0,0 1,0-1,0 0,1 0,-1 0,0 1,0-1,0 0,0 0,0 2,0-2,0 0,2 0,-2 0,0 1,0-1,0 0,0 0,0 1,0-1,0 0,0 0,0 2,-7 19,-1-6,-1-1,-1 1,1 0,-2-2,1-1,-2 1,-7 5,-37 44,47-50,-13 18,2-1,-5 11,20-29</inkml:trace>
  <inkml:trace contextRef="#ctx0" brushRef="#br0" timeOffset="6179.071">2180 269,'-15'-1,"0"-2,-1 0,2 1,-1-2,0-2,2 1,-14-6,-42-14,58 22,-1-1,2 0,0-1,0 0,-1-1,2 0,-1 0,1-2,0 2,1-2,-6-4,2-3,0-1,0 1,2-1,-1-1,2 1,-3-9,5 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34:15.391"/>
    </inkml:context>
    <inkml:brush xml:id="br0">
      <inkml:brushProperty name="width" value="0.1" units="cm"/>
      <inkml:brushProperty name="height" value="0.1" units="cm"/>
      <inkml:brushProperty name="ignorePressure" value="1"/>
    </inkml:brush>
  </inkml:definitions>
  <inkml:trace contextRef="#ctx0" brushRef="#br0">28152 0,'-3'4,"2"0,-1 0,0-1,0 1,1 0,0 0,1 0,-2 0,1 0,1 1,0-1,0 0,0 0,0 0,-1 13,-10 79,-4 0,-17 55,14-83,-2-3,-4 1,-3-2,-17 30,-156 240,29-53,119-186,-250 426,218-390,-6-3,-90 94,134-171,-2-4,-3-2,-2-2,-17 7,-43 25,-80 37,-22-7,-4-9,-3-9,-170 37,-710 140,932-227,-1278 297,153-26,-12-50,777-180,-300-5,705-66,-1295 50,-616-60,1239-14,143 0,-284 13,-288-3,-186-41,622 16,316 15,-670-18,60-10,420 10,-605-46,1034 62,158 14,-383-38,325 24,2-6,-54-20,122 23,1-2,0-2,3-4,-22-14,2-5,2-4,-62-57,18 4,-29-41,-104-126,-39-59,-87-151,283 342,7-3,-23-58,-141-320,30 68,44 93,169 328,1-2,1 0,2-1,1 2,1-4,2-11,-11-50,15 97,1-1,-2 0,2 1,0 0,0 0,0-1,0 0,0 1,0 0,2 0,-2-1,0 0,1 2,-1-2,1 1,1 0,-1-2,0 3,1 0,-1-1,0 1,1 0,-1-1,0 1,1 1,-1-1,0-1,1 2,-1-1,2 1,-2-1,0 1,1 0,0-2,0 2,0 0,4 0,0 0,0 0,-1 2,0-2,2 1,-2 0,1 2,-1-2,0 2,1-2,-1 2,3 2,96 65,9 12,-102-72,-3-1</inkml:trace>
  <inkml:trace contextRef="#ctx0" brushRef="#br0" timeOffset="1600.513">374 324,'0'5,"-2"1,0-1,1-1,-2 1,2-1,-2 2,1-2,-1 0,0 0,-1 0,0 1,-1 3,-14 17,-1-1,-1 0,0-1,-2-2,-1 1,0-4,-1 1,-2-2,-4 1,30-17,-16 8,-1 1,1 0,1 2,-12 10,20-13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@ankitasthana86  480    </a:t>
            </a:r>
          </a:p>
          <a:p>
            <a:r>
              <a:rPr lang="en-US" dirty="0"/>
              <a:t>@</a:t>
            </a:r>
            <a:r>
              <a:rPr lang="en-US" dirty="0" err="1"/>
              <a:t>cesardelatorre</a:t>
            </a:r>
            <a:r>
              <a:rPr lang="en-US" dirty="0"/>
              <a:t> 2845</a:t>
            </a:r>
          </a:p>
          <a:p>
            <a:r>
              <a:rPr lang="en-US" dirty="0"/>
              <a:t>@clauren42 154</a:t>
            </a:r>
          </a:p>
          <a:p>
            <a:r>
              <a:rPr lang="en-US" dirty="0"/>
              <a:t> </a:t>
            </a:r>
          </a:p>
        </p:txBody>
      </p:sp>
      <p:sp>
        <p:nvSpPr>
          <p:cNvPr id="4" name="Slide Number Placeholder 3"/>
          <p:cNvSpPr>
            <a:spLocks noGrp="1"/>
          </p:cNvSpPr>
          <p:nvPr>
            <p:ph type="sldNum" sz="quarter" idx="5"/>
          </p:nvPr>
        </p:nvSpPr>
        <p:spPr/>
        <p:txBody>
          <a:bodyPr/>
          <a:lstStyle/>
          <a:p>
            <a:fld id="{9F6F5DBD-C07F-4F75-9404-EAA32D31EEEC}" type="slidenum">
              <a:rPr lang="en-US" smtClean="0"/>
              <a:t>1</a:t>
            </a:fld>
            <a:endParaRPr lang="en-US"/>
          </a:p>
        </p:txBody>
      </p:sp>
    </p:spTree>
    <p:extLst>
      <p:ext uri="{BB962C8B-B14F-4D97-AF65-F5344CB8AC3E}">
        <p14:creationId xmlns:p14="http://schemas.microsoft.com/office/powerpoint/2010/main" val="395950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2</a:t>
            </a:fld>
            <a:endParaRPr lang="en-US"/>
          </a:p>
        </p:txBody>
      </p:sp>
    </p:spTree>
    <p:extLst>
      <p:ext uri="{BB962C8B-B14F-4D97-AF65-F5344CB8AC3E}">
        <p14:creationId xmlns:p14="http://schemas.microsoft.com/office/powerpoint/2010/main" val="11511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14</a:t>
            </a:fld>
            <a:endParaRPr lang="en-US"/>
          </a:p>
        </p:txBody>
      </p:sp>
    </p:spTree>
    <p:extLst>
      <p:ext uri="{BB962C8B-B14F-4D97-AF65-F5344CB8AC3E}">
        <p14:creationId xmlns:p14="http://schemas.microsoft.com/office/powerpoint/2010/main" val="298443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15</a:t>
            </a:fld>
            <a:endParaRPr lang="en-US"/>
          </a:p>
        </p:txBody>
      </p:sp>
    </p:spTree>
    <p:extLst>
      <p:ext uri="{BB962C8B-B14F-4D97-AF65-F5344CB8AC3E}">
        <p14:creationId xmlns:p14="http://schemas.microsoft.com/office/powerpoint/2010/main" val="793264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emf"/><Relationship Id="rId5" Type="http://schemas.openxmlformats.org/officeDocument/2006/relationships/image" Target="../media/image9.svg"/><Relationship Id="rId10" Type="http://schemas.openxmlformats.org/officeDocument/2006/relationships/image" Target="../media/image13.svg"/><Relationship Id="rId4" Type="http://schemas.openxmlformats.org/officeDocument/2006/relationships/image" Target="../media/image8.png"/><Relationship Id="rId9"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5.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6.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6.sv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7646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99312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12/7/2019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12/7/2019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12/7/2019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6966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2564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7323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6162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Profile_Left">
    <p:bg>
      <p:bgRef idx="1001">
        <a:schemeClr val="bg1"/>
      </p:bgRef>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D3795A3A-ECF0-AC42-8872-52231F487C07}"/>
              </a:ext>
            </a:extLst>
          </p:cNvPr>
          <p:cNvSpPr>
            <a:spLocks noGrp="1"/>
          </p:cNvSpPr>
          <p:nvPr>
            <p:ph type="title" hasCustomPrompt="1"/>
          </p:nvPr>
        </p:nvSpPr>
        <p:spPr>
          <a:xfrm>
            <a:off x="6703564" y="3848756"/>
            <a:ext cx="5119482" cy="745927"/>
          </a:xfrm>
        </p:spPr>
        <p:txBody>
          <a:bodyPr/>
          <a:lstStyle>
            <a:lvl1pPr>
              <a:defRPr b="1"/>
            </a:lvl1pPr>
          </a:lstStyle>
          <a:p>
            <a:r>
              <a:rPr lang="en-US" dirty="0"/>
              <a:t>Name</a:t>
            </a:r>
            <a:endParaRPr lang="nl-NL" dirty="0"/>
          </a:p>
        </p:txBody>
      </p:sp>
      <p:sp>
        <p:nvSpPr>
          <p:cNvPr id="30" name="Text Placeholder 12">
            <a:extLst>
              <a:ext uri="{FF2B5EF4-FFF2-40B4-BE49-F238E27FC236}">
                <a16:creationId xmlns:a16="http://schemas.microsoft.com/office/drawing/2014/main" id="{C9ACD9AF-576C-114D-A5AE-F60328EBADAF}"/>
              </a:ext>
            </a:extLst>
          </p:cNvPr>
          <p:cNvSpPr>
            <a:spLocks noGrp="1"/>
          </p:cNvSpPr>
          <p:nvPr>
            <p:ph type="body" sz="quarter" idx="10" hasCustomPrompt="1"/>
          </p:nvPr>
        </p:nvSpPr>
        <p:spPr>
          <a:xfrm>
            <a:off x="6703564" y="4594683"/>
            <a:ext cx="5068831" cy="368300"/>
          </a:xfrm>
        </p:spPr>
        <p:txBody>
          <a:bodyPr>
            <a:noAutofit/>
          </a:bodyPr>
          <a:lstStyle>
            <a:lvl1pPr marL="0" indent="0">
              <a:buNone/>
              <a:defRPr sz="1800" b="1" i="0">
                <a:solidFill>
                  <a:schemeClr val="accent2">
                    <a:lumMod val="60000"/>
                    <a:lumOff val="40000"/>
                  </a:schemeClr>
                </a:solidFill>
                <a:latin typeface="Graphik Semibold" panose="020B0503030202060203" pitchFamily="34" charset="77"/>
              </a:defRPr>
            </a:lvl1pPr>
            <a:lvl2pPr>
              <a:defRPr sz="1800"/>
            </a:lvl2pPr>
            <a:lvl3pPr>
              <a:defRPr sz="1800"/>
            </a:lvl3pPr>
            <a:lvl4pPr>
              <a:defRPr sz="1800"/>
            </a:lvl4pPr>
            <a:lvl5pPr>
              <a:defRPr sz="1800"/>
            </a:lvl5pPr>
          </a:lstStyle>
          <a:p>
            <a:pPr lvl="0"/>
            <a:r>
              <a:rPr lang="nl-NL" dirty="0"/>
              <a:t>Functietitel</a:t>
            </a:r>
          </a:p>
        </p:txBody>
      </p:sp>
      <p:sp>
        <p:nvSpPr>
          <p:cNvPr id="32" name="Text Placeholder 31">
            <a:extLst>
              <a:ext uri="{FF2B5EF4-FFF2-40B4-BE49-F238E27FC236}">
                <a16:creationId xmlns:a16="http://schemas.microsoft.com/office/drawing/2014/main" id="{B387181D-0359-9A40-B178-844CAA6750AF}"/>
              </a:ext>
            </a:extLst>
          </p:cNvPr>
          <p:cNvSpPr>
            <a:spLocks noGrp="1"/>
          </p:cNvSpPr>
          <p:nvPr>
            <p:ph type="body" sz="quarter" idx="11" hasCustomPrompt="1"/>
          </p:nvPr>
        </p:nvSpPr>
        <p:spPr>
          <a:xfrm>
            <a:off x="6703564" y="5128631"/>
            <a:ext cx="5170133" cy="951657"/>
          </a:xfrm>
        </p:spPr>
        <p:txBody>
          <a:bodyPr>
            <a:noAutofit/>
          </a:bodyPr>
          <a:lstStyle>
            <a:lvl1pPr marL="0" indent="0">
              <a:lnSpc>
                <a:spcPct val="150000"/>
              </a:lnSpc>
              <a:buNone/>
              <a:defRPr sz="2000" b="0" i="0">
                <a:latin typeface="Graphik Light" panose="020B0403030202060203" pitchFamily="34" charset="77"/>
              </a:defRPr>
            </a:lvl1pPr>
            <a:lvl2pPr>
              <a:defRPr sz="1000" b="0" i="0">
                <a:latin typeface="Graphik Light" panose="020B0403030202060203" pitchFamily="34" charset="77"/>
              </a:defRPr>
            </a:lvl2pPr>
            <a:lvl3pPr>
              <a:defRPr sz="1000" b="0" i="0">
                <a:latin typeface="Graphik Light" panose="020B0403030202060203" pitchFamily="34" charset="77"/>
              </a:defRPr>
            </a:lvl3pPr>
            <a:lvl4pPr>
              <a:defRPr sz="1000" b="0" i="0">
                <a:latin typeface="Graphik Light" panose="020B0403030202060203" pitchFamily="34" charset="77"/>
              </a:defRPr>
            </a:lvl4pPr>
            <a:lvl5pPr>
              <a:defRPr sz="1000" b="0" i="0">
                <a:latin typeface="Graphik Light" panose="020B0403030202060203" pitchFamily="34" charset="77"/>
              </a:defRPr>
            </a:lvl5pPr>
          </a:lstStyle>
          <a:p>
            <a:pPr lvl="0"/>
            <a:r>
              <a:rPr lang="nl-NL" dirty="0"/>
              <a:t>@twitter</a:t>
            </a:r>
          </a:p>
          <a:p>
            <a:pPr lvl="0"/>
            <a:r>
              <a:rPr lang="nl-NL" dirty="0" err="1"/>
              <a:t>name@infosupport.com</a:t>
            </a:r>
            <a:endParaRPr lang="nl-NL" dirty="0"/>
          </a:p>
          <a:p>
            <a:pPr lvl="0"/>
            <a:r>
              <a:rPr lang="nl-NL" dirty="0" err="1"/>
              <a:t>www.linked.in</a:t>
            </a:r>
            <a:r>
              <a:rPr lang="nl-NL" dirty="0"/>
              <a:t>/in/name</a:t>
            </a:r>
          </a:p>
        </p:txBody>
      </p:sp>
      <p:sp>
        <p:nvSpPr>
          <p:cNvPr id="35" name="Picture Placeholder 33">
            <a:extLst>
              <a:ext uri="{FF2B5EF4-FFF2-40B4-BE49-F238E27FC236}">
                <a16:creationId xmlns:a16="http://schemas.microsoft.com/office/drawing/2014/main" id="{161A0CFC-C228-AE4D-829B-7849D1558257}"/>
              </a:ext>
            </a:extLst>
          </p:cNvPr>
          <p:cNvSpPr>
            <a:spLocks noGrp="1"/>
          </p:cNvSpPr>
          <p:nvPr>
            <p:ph type="pic" sz="quarter" idx="12"/>
          </p:nvPr>
        </p:nvSpPr>
        <p:spPr>
          <a:xfrm>
            <a:off x="-800529" y="-1051034"/>
            <a:ext cx="7504091" cy="9997103"/>
          </a:xfrm>
        </p:spPr>
        <p:txBody>
          <a:bodyPr/>
          <a:lstStyle/>
          <a:p>
            <a:endParaRPr lang="nl-NL" dirty="0"/>
          </a:p>
        </p:txBody>
      </p:sp>
      <p:pic>
        <p:nvPicPr>
          <p:cNvPr id="21" name="Picture 20" descr="A screenshot of a computer screen&#10;&#10;Description automatically generated">
            <a:extLst>
              <a:ext uri="{FF2B5EF4-FFF2-40B4-BE49-F238E27FC236}">
                <a16:creationId xmlns:a16="http://schemas.microsoft.com/office/drawing/2014/main" id="{64AF500D-8FD5-5C45-BAAD-7806A57EBF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1265216155"/>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4"/>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7"/>
          </p:nvPr>
        </p:nvSpPr>
        <p:spPr>
          <a:xfrm>
            <a:off x="838200" y="1106196"/>
            <a:ext cx="10515600" cy="385325"/>
          </a:xfrm>
        </p:spPr>
        <p:txBody>
          <a:bodyPr>
            <a:normAutofit/>
          </a:bodyPr>
          <a:lstStyle>
            <a:lvl1pPr marL="0" indent="0">
              <a:buNone/>
              <a:defRPr sz="24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081509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93634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01067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19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12/7/2019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044690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949286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02839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37682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697910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0660675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12/7/2019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8082508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image" Target="../media/image22.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theme" Target="../theme/theme4.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image" Target="../media/image22.emf"/><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8" Type="http://schemas.openxmlformats.org/officeDocument/2006/relationships/slideLayout" Target="../slideLayouts/slideLayout74.xml"/><Relationship Id="rId3"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12/7/2019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567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7" r:id="rId12"/>
    <p:sldLayoutId id="2147483719" r:id="rId13"/>
    <p:sldLayoutId id="2147483763" r:id="rId14"/>
    <p:sldLayoutId id="2147483764" r:id="rId15"/>
    <p:sldLayoutId id="21474837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rondagdag/Workshop-MLNet"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6.xml"/><Relationship Id="rId5" Type="http://schemas.openxmlformats.org/officeDocument/2006/relationships/customXml" Target="../ink/ink3.xml"/><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6.xml"/><Relationship Id="rId5" Type="http://schemas.openxmlformats.org/officeDocument/2006/relationships/customXml" Target="../ink/ink6.xml"/><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customXml" Target="../ink/ink8.xml"/><Relationship Id="rId5" Type="http://schemas.openxmlformats.org/officeDocument/2006/relationships/image" Target="../media/image80.png"/><Relationship Id="rId4"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1725817"/>
            <a:ext cx="9029519" cy="1311128"/>
          </a:xfrm>
        </p:spPr>
        <p:txBody>
          <a:bodyPr/>
          <a:lstStyle/>
          <a:p>
            <a:r>
              <a:rPr lang="en-US" noProof="0" dirty="0"/>
              <a:t>Introduction </a:t>
            </a:r>
            <a:r>
              <a:rPr lang="en-US" dirty="0"/>
              <a:t>to </a:t>
            </a:r>
            <a:br>
              <a:rPr lang="en-US" dirty="0"/>
            </a:br>
            <a:r>
              <a:rPr lang="en-US" dirty="0"/>
              <a:t>Machine Learning for .NET</a:t>
            </a:r>
            <a:endParaRPr lang="en-US" noProof="0" dirty="0"/>
          </a:p>
        </p:txBody>
      </p:sp>
      <p:sp>
        <p:nvSpPr>
          <p:cNvPr id="7" name="TextBox 6">
            <a:extLst>
              <a:ext uri="{FF2B5EF4-FFF2-40B4-BE49-F238E27FC236}">
                <a16:creationId xmlns:a16="http://schemas.microsoft.com/office/drawing/2014/main" id="{9E724EF9-4456-445C-B643-BB1AC689C3F9}"/>
              </a:ext>
            </a:extLst>
          </p:cNvPr>
          <p:cNvSpPr txBox="1"/>
          <p:nvPr/>
        </p:nvSpPr>
        <p:spPr>
          <a:xfrm>
            <a:off x="667840" y="4223245"/>
            <a:ext cx="3352831" cy="369332"/>
          </a:xfrm>
          <a:prstGeom prst="rect">
            <a:avLst/>
          </a:prstGeom>
          <a:noFill/>
        </p:spPr>
        <p:txBody>
          <a:bodyPr wrap="square" lIns="0" tIns="0" rIns="0" bIns="0" rtlCol="0" anchor="t">
            <a:spAutoFit/>
          </a:bodyPr>
          <a:lstStyle/>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Ron Dagdag</a:t>
            </a:r>
            <a:endParaRPr lang="en-US"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2826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02666" y="1131563"/>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1.0</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Machine Learning framework for building custom ML Models</a:t>
            </a:r>
            <a:b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dirty="0">
                <a:solidFill>
                  <a:srgbClr val="D2D2D2">
                    <a:lumMod val="10000"/>
                  </a:srgbClr>
                </a:solidFill>
                <a:latin typeface="Segoe UI Semibold"/>
              </a:rPr>
            </a:br>
            <a:r>
              <a:rPr lang="en-US" sz="2000" b="1" dirty="0">
                <a:solidFill>
                  <a:srgbClr val="D2D2D2">
                    <a:lumMod val="10000"/>
                  </a:srgbClr>
                </a:solidFill>
                <a:latin typeface="Segoe UI Semibold"/>
              </a:rPr>
              <a:t>Custom ML made easy</a:t>
            </a:r>
            <a:br>
              <a:rPr lang="en-US" sz="2000" b="1" dirty="0">
                <a:solidFill>
                  <a:srgbClr val="D2D2D2">
                    <a:lumMod val="10000"/>
                  </a:srgbClr>
                </a:solidFill>
                <a:latin typeface="Segoe UI" panose="020B0502040204020203" pitchFamily="34" charset="0"/>
              </a:rPr>
            </a:br>
            <a:r>
              <a:rPr lang="en-US" sz="2000" dirty="0">
                <a:solidFill>
                  <a:srgbClr val="D2D2D2">
                    <a:lumMod val="10000"/>
                  </a:srgbClr>
                </a:solidFill>
                <a:latin typeface="Segoe UI" panose="020B0502040204020203" pitchFamily="34" charset="0"/>
              </a:rPr>
              <a:t>Automated ML and Tools (Model Builder and CLI)</a:t>
            </a:r>
            <a:br>
              <a:rPr lang="en-US" sz="2000" dirty="0">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dirty="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dirty="0">
                <a:ln>
                  <a:noFill/>
                </a:ln>
                <a:solidFill>
                  <a:srgbClr val="D2D2D2">
                    <a:lumMod val="10000"/>
                  </a:srgbClr>
                </a:solidFill>
                <a:latin typeface="Segoe UI" panose="020B0502040204020203" pitchFamily="34" charset="0"/>
              </a:rPr>
            </a:br>
            <a:br>
              <a:rPr lang="en-US" sz="2000" spc="0" dirty="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Tree>
    <p:extLst>
      <p:ext uri="{BB962C8B-B14F-4D97-AF65-F5344CB8AC3E}">
        <p14:creationId xmlns:p14="http://schemas.microsoft.com/office/powerpoint/2010/main" val="17529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33333E-6 L 0 0.03842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9761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A few things you can do with ML.NET 1.0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3" name="Rectangle 2">
            <a:extLst>
              <a:ext uri="{FF2B5EF4-FFF2-40B4-BE49-F238E27FC236}">
                <a16:creationId xmlns:a16="http://schemas.microsoft.com/office/drawing/2014/main" id="{B2FBFC08-61E0-42A9-A300-7E920C0C2D13}"/>
              </a:ext>
            </a:extLst>
          </p:cNvPr>
          <p:cNvSpPr/>
          <p:nvPr/>
        </p:nvSpPr>
        <p:spPr bwMode="auto">
          <a:xfrm>
            <a:off x="4140200" y="2897333"/>
            <a:ext cx="3759200" cy="1516559"/>
          </a:xfrm>
          <a:prstGeom prst="rect">
            <a:avLst/>
          </a:prstGeom>
          <a:noFill/>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9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4892F9-2CF6-4F61-91DB-C644D6154739}"/>
              </a:ext>
            </a:extLst>
          </p:cNvPr>
          <p:cNvSpPr>
            <a:spLocks noGrp="1"/>
          </p:cNvSpPr>
          <p:nvPr>
            <p:ph type="title"/>
          </p:nvPr>
        </p:nvSpPr>
        <p:spPr/>
        <p:txBody>
          <a:bodyPr/>
          <a:lstStyle/>
          <a:p>
            <a:r>
              <a:rPr lang="en-US" noProof="0" dirty="0"/>
              <a:t>Three key concepts</a:t>
            </a:r>
          </a:p>
        </p:txBody>
      </p:sp>
    </p:spTree>
    <p:extLst>
      <p:ext uri="{BB962C8B-B14F-4D97-AF65-F5344CB8AC3E}">
        <p14:creationId xmlns:p14="http://schemas.microsoft.com/office/powerpoint/2010/main" val="38883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3786"/>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5103921" y="2677366"/>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2959401" y="277992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8562031" y="2779924"/>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7088079" y="2933813"/>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3588553" y="2933813"/>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Time to give ML.NET a spin!</a:t>
            </a:r>
          </a:p>
        </p:txBody>
      </p:sp>
      <p:sp>
        <p:nvSpPr>
          <p:cNvPr id="13" name="Rectangle 12">
            <a:extLst>
              <a:ext uri="{FF2B5EF4-FFF2-40B4-BE49-F238E27FC236}">
                <a16:creationId xmlns:a16="http://schemas.microsoft.com/office/drawing/2014/main" id="{D1B184B5-AF1D-447C-AEB7-5A1CD6A753B9}"/>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TextBox 12">
            <a:extLst>
              <a:ext uri="{FF2B5EF4-FFF2-40B4-BE49-F238E27FC236}">
                <a16:creationId xmlns:a16="http://schemas.microsoft.com/office/drawing/2014/main" id="{8D649937-BE28-445E-AADA-33AE516D988C}"/>
              </a:ext>
            </a:extLst>
          </p:cNvPr>
          <p:cNvSpPr txBox="1"/>
          <p:nvPr/>
        </p:nvSpPr>
        <p:spPr>
          <a:xfrm>
            <a:off x="1066278" y="1895409"/>
            <a:ext cx="8942116"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nSpc>
                <a:spcPct val="90000"/>
              </a:lnSpc>
              <a:spcBef>
                <a:spcPct val="20000"/>
              </a:spcBef>
              <a:buSzPct val="90000"/>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started at </a:t>
            </a:r>
            <a:r>
              <a:rPr lang="en-US" sz="2400" dirty="0">
                <a:hlinkClick r:id="rId2"/>
              </a:rPr>
              <a:t>https://github.com/rondagdag/Workshop-MLNet</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7404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033E-5B1B-B649-8815-9BFC442EDEFB}"/>
              </a:ext>
            </a:extLst>
          </p:cNvPr>
          <p:cNvSpPr>
            <a:spLocks noGrp="1"/>
          </p:cNvSpPr>
          <p:nvPr>
            <p:ph type="title"/>
          </p:nvPr>
        </p:nvSpPr>
        <p:spPr/>
        <p:txBody>
          <a:bodyPr/>
          <a:lstStyle/>
          <a:p>
            <a:r>
              <a:rPr lang="nl-NL" dirty="0"/>
              <a:t>Ron Dagdag</a:t>
            </a:r>
          </a:p>
        </p:txBody>
      </p:sp>
      <p:sp>
        <p:nvSpPr>
          <p:cNvPr id="3" name="Text Placeholder 2">
            <a:extLst>
              <a:ext uri="{FF2B5EF4-FFF2-40B4-BE49-F238E27FC236}">
                <a16:creationId xmlns:a16="http://schemas.microsoft.com/office/drawing/2014/main" id="{783D31EB-ABB3-C642-B269-0C9DA2AA9DFC}"/>
              </a:ext>
            </a:extLst>
          </p:cNvPr>
          <p:cNvSpPr>
            <a:spLocks noGrp="1"/>
          </p:cNvSpPr>
          <p:nvPr>
            <p:ph type="body" sz="quarter" idx="10"/>
          </p:nvPr>
        </p:nvSpPr>
        <p:spPr/>
        <p:txBody>
          <a:bodyPr/>
          <a:lstStyle/>
          <a:p>
            <a:r>
              <a:rPr lang="nl-NL" dirty="0"/>
              <a:t>Microsoft MVP</a:t>
            </a:r>
          </a:p>
        </p:txBody>
      </p:sp>
      <p:sp>
        <p:nvSpPr>
          <p:cNvPr id="4" name="Text Placeholder 3">
            <a:extLst>
              <a:ext uri="{FF2B5EF4-FFF2-40B4-BE49-F238E27FC236}">
                <a16:creationId xmlns:a16="http://schemas.microsoft.com/office/drawing/2014/main" id="{F0EAE30B-9290-EA48-AE86-50575C31C3F9}"/>
              </a:ext>
            </a:extLst>
          </p:cNvPr>
          <p:cNvSpPr>
            <a:spLocks noGrp="1"/>
          </p:cNvSpPr>
          <p:nvPr>
            <p:ph type="body" sz="quarter" idx="11"/>
          </p:nvPr>
        </p:nvSpPr>
        <p:spPr>
          <a:xfrm>
            <a:off x="6703564" y="5128631"/>
            <a:ext cx="5170133" cy="1475369"/>
          </a:xfrm>
        </p:spPr>
        <p:txBody>
          <a:bodyPr>
            <a:normAutofit/>
          </a:bodyPr>
          <a:lstStyle/>
          <a:p>
            <a:r>
              <a:rPr lang="nl-NL" sz="1400" dirty="0"/>
              <a:t>@</a:t>
            </a:r>
            <a:r>
              <a:rPr lang="nl-NL" sz="1400" dirty="0" err="1"/>
              <a:t>rondagdag</a:t>
            </a:r>
            <a:endParaRPr lang="nl-NL" sz="1400" dirty="0"/>
          </a:p>
          <a:p>
            <a:r>
              <a:rPr lang="nl-NL" sz="1400" dirty="0"/>
              <a:t>ron@dagdag.net</a:t>
            </a:r>
          </a:p>
          <a:p>
            <a:r>
              <a:rPr lang="nl-NL" sz="1400" dirty="0"/>
              <a:t>http://www.dagdag.net/</a:t>
            </a:r>
          </a:p>
        </p:txBody>
      </p:sp>
      <p:pic>
        <p:nvPicPr>
          <p:cNvPr id="6" name="Picture 5" descr="A screenshot of a computer screen&#10;&#10;Description automatically generated">
            <a:extLst>
              <a:ext uri="{FF2B5EF4-FFF2-40B4-BE49-F238E27FC236}">
                <a16:creationId xmlns:a16="http://schemas.microsoft.com/office/drawing/2014/main" id="{EE679508-FD97-5B44-B036-3011D84BB354}"/>
              </a:ext>
            </a:extLst>
          </p:cNvPr>
          <p:cNvPicPr>
            <a:picLocks noChangeAspect="1"/>
          </p:cNvPicPr>
          <p:nvPr/>
        </p:nvPicPr>
        <p:blipFill rotWithShape="1">
          <a:blip r:embed="rId3">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pic>
        <p:nvPicPr>
          <p:cNvPr id="12" name="Picture Placeholder 11" descr="A person wearing a blue hat&#10;&#10;Description automatically generated">
            <a:extLst>
              <a:ext uri="{FF2B5EF4-FFF2-40B4-BE49-F238E27FC236}">
                <a16:creationId xmlns:a16="http://schemas.microsoft.com/office/drawing/2014/main" id="{8B844849-3402-499F-9C8A-0531063B964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a:fillRect/>
          </a:stretch>
        </p:blipFill>
        <p:spPr>
          <a:xfrm>
            <a:off x="0" y="-1553380"/>
            <a:ext cx="5756564" cy="11164246"/>
          </a:xfrm>
        </p:spPr>
      </p:pic>
    </p:spTree>
    <p:extLst>
      <p:ext uri="{BB962C8B-B14F-4D97-AF65-F5344CB8AC3E}">
        <p14:creationId xmlns:p14="http://schemas.microsoft.com/office/powerpoint/2010/main" val="341802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noProof="0" dirty="0"/>
              <a:t>Introduction</a:t>
            </a:r>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2220679" y="2788230"/>
            <a:ext cx="1418978"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97760"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endParaRPr lang="en-US">
              <a:latin typeface="Segoe UI Light" panose="020B0502040204020203" pitchFamily="34" charset="0"/>
              <a:cs typeface="Segoe UI Light" panose="020B0502040204020203" pitchFamily="34" charset="0"/>
            </a:endParaRPr>
          </a:p>
        </p:txBody>
      </p:sp>
      <p:sp>
        <p:nvSpPr>
          <p:cNvPr id="47" name="TextBox 46">
            <a:extLst>
              <a:ext uri="{FF2B5EF4-FFF2-40B4-BE49-F238E27FC236}">
                <a16:creationId xmlns:a16="http://schemas.microsoft.com/office/drawing/2014/main" id="{BE01CC1D-46F0-416A-8C03-2C6C98365440}"/>
              </a:ext>
            </a:extLst>
          </p:cNvPr>
          <p:cNvSpPr txBox="1"/>
          <p:nvPr/>
        </p:nvSpPr>
        <p:spPr>
          <a:xfrm>
            <a:off x="8604761" y="3046175"/>
            <a:ext cx="1210396"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70" name="Title 69">
            <a:extLst>
              <a:ext uri="{FF2B5EF4-FFF2-40B4-BE49-F238E27FC236}">
                <a16:creationId xmlns:a16="http://schemas.microsoft.com/office/drawing/2014/main" id="{1376B8E5-2AC6-4B4B-9AE4-5EF4429A4854}"/>
              </a:ext>
            </a:extLst>
          </p:cNvPr>
          <p:cNvSpPr>
            <a:spLocks noGrp="1"/>
          </p:cNvSpPr>
          <p:nvPr>
            <p:ph type="title"/>
          </p:nvPr>
        </p:nvSpPr>
        <p:spPr/>
        <p:txBody>
          <a:bodyPr/>
          <a:lstStyle/>
          <a:p>
            <a:r>
              <a:rPr lang="en-US"/>
              <a:t>programming</a:t>
            </a:r>
          </a:p>
        </p:txBody>
      </p:sp>
    </p:spTree>
    <p:extLst>
      <p:ext uri="{BB962C8B-B14F-4D97-AF65-F5344CB8AC3E}">
        <p14:creationId xmlns:p14="http://schemas.microsoft.com/office/powerpoint/2010/main" val="37702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8670443" y="3046175"/>
            <a:ext cx="1418978"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87911"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p>
        </p:txBody>
      </p:sp>
      <p:sp>
        <p:nvSpPr>
          <p:cNvPr id="47" name="TextBox 46">
            <a:extLst>
              <a:ext uri="{FF2B5EF4-FFF2-40B4-BE49-F238E27FC236}">
                <a16:creationId xmlns:a16="http://schemas.microsoft.com/office/drawing/2014/main" id="{BE01CC1D-46F0-416A-8C03-2C6C98365440}"/>
              </a:ext>
            </a:extLst>
          </p:cNvPr>
          <p:cNvSpPr txBox="1"/>
          <p:nvPr/>
        </p:nvSpPr>
        <p:spPr>
          <a:xfrm>
            <a:off x="2419701" y="2788230"/>
            <a:ext cx="1210396"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2" name="Title 1">
            <a:extLst>
              <a:ext uri="{FF2B5EF4-FFF2-40B4-BE49-F238E27FC236}">
                <a16:creationId xmlns:a16="http://schemas.microsoft.com/office/drawing/2014/main" id="{3C54DAF1-4A7E-462F-A533-EDAD8BF9C370}"/>
              </a:ext>
            </a:extLst>
          </p:cNvPr>
          <p:cNvSpPr>
            <a:spLocks noGrp="1"/>
          </p:cNvSpPr>
          <p:nvPr>
            <p:ph type="title"/>
          </p:nvPr>
        </p:nvSpPr>
        <p:spPr/>
        <p:txBody>
          <a:bodyPr/>
          <a:lstStyle/>
          <a:p>
            <a:r>
              <a:rPr lang="en-US"/>
              <a:t>machine learning</a:t>
            </a:r>
          </a:p>
        </p:txBody>
      </p:sp>
    </p:spTree>
    <p:extLst>
      <p:ext uri="{BB962C8B-B14F-4D97-AF65-F5344CB8AC3E}">
        <p14:creationId xmlns:p14="http://schemas.microsoft.com/office/powerpoint/2010/main" val="174956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C6B-B683-4EA3-89CE-540748043BAD}"/>
              </a:ext>
            </a:extLst>
          </p:cNvPr>
          <p:cNvSpPr>
            <a:spLocks noGrp="1"/>
          </p:cNvSpPr>
          <p:nvPr>
            <p:ph type="title"/>
          </p:nvPr>
        </p:nvSpPr>
        <p:spPr/>
        <p:txBody>
          <a:bodyPr/>
          <a:lstStyle/>
          <a:p>
            <a:r>
              <a:rPr lang="en-US"/>
              <a:t>ML Primer</a:t>
            </a:r>
          </a:p>
        </p:txBody>
      </p:sp>
      <p:sp>
        <p:nvSpPr>
          <p:cNvPr id="3" name="Text Placeholder 2">
            <a:extLst>
              <a:ext uri="{FF2B5EF4-FFF2-40B4-BE49-F238E27FC236}">
                <a16:creationId xmlns:a16="http://schemas.microsoft.com/office/drawing/2014/main" id="{043053BB-0C59-4C2D-866F-343834E4468C}"/>
              </a:ext>
            </a:extLst>
          </p:cNvPr>
          <p:cNvSpPr>
            <a:spLocks noGrp="1"/>
          </p:cNvSpPr>
          <p:nvPr>
            <p:ph type="body" sz="quarter" idx="13"/>
          </p:nvPr>
        </p:nvSpPr>
        <p:spPr>
          <a:xfrm>
            <a:off x="6435667" y="1863731"/>
            <a:ext cx="5181600" cy="430887"/>
          </a:xfrm>
        </p:spPr>
        <p:txBody>
          <a:bodyPr>
            <a:normAutofit fontScale="92500" lnSpcReduction="10000"/>
          </a:bodyPr>
          <a:lstStyle/>
          <a:p>
            <a:pPr marL="0" indent="0" algn="ctr">
              <a:buNone/>
            </a:pPr>
            <a:r>
              <a:rPr lang="en-US"/>
              <a:t>Programming</a:t>
            </a:r>
          </a:p>
        </p:txBody>
      </p:sp>
      <p:sp>
        <p:nvSpPr>
          <p:cNvPr id="7" name="Text Placeholder 6">
            <a:extLst>
              <a:ext uri="{FF2B5EF4-FFF2-40B4-BE49-F238E27FC236}">
                <a16:creationId xmlns:a16="http://schemas.microsoft.com/office/drawing/2014/main" id="{477F9E21-6616-4D4A-B1EF-A8227E58696D}"/>
              </a:ext>
            </a:extLst>
          </p:cNvPr>
          <p:cNvSpPr>
            <a:spLocks noGrp="1"/>
          </p:cNvSpPr>
          <p:nvPr>
            <p:ph type="body" sz="quarter" idx="14"/>
          </p:nvPr>
        </p:nvSpPr>
        <p:spPr>
          <a:xfrm>
            <a:off x="571837" y="1870979"/>
            <a:ext cx="5181600" cy="947952"/>
          </a:xfrm>
        </p:spPr>
        <p:txBody>
          <a:bodyPr/>
          <a:lstStyle/>
          <a:p>
            <a:pPr marL="0" indent="0" algn="ctr">
              <a:buNone/>
            </a:pPr>
            <a:r>
              <a:rPr lang="en-US" dirty="0"/>
              <a:t>Machine learning</a:t>
            </a:r>
          </a:p>
          <a:p>
            <a:endParaRPr lang="en-US" dirty="0"/>
          </a:p>
        </p:txBody>
      </p:sp>
      <p:pic>
        <p:nvPicPr>
          <p:cNvPr id="18" name="Picture 17">
            <a:extLst>
              <a:ext uri="{FF2B5EF4-FFF2-40B4-BE49-F238E27FC236}">
                <a16:creationId xmlns:a16="http://schemas.microsoft.com/office/drawing/2014/main" id="{50C2D8A8-DE51-413D-A7FC-25361EDDBF1C}"/>
              </a:ext>
            </a:extLst>
          </p:cNvPr>
          <p:cNvPicPr>
            <a:picLocks noChangeAspect="1"/>
          </p:cNvPicPr>
          <p:nvPr/>
        </p:nvPicPr>
        <p:blipFill>
          <a:blip r:embed="rId2"/>
          <a:stretch>
            <a:fillRect/>
          </a:stretch>
        </p:blipFill>
        <p:spPr>
          <a:xfrm>
            <a:off x="6458581" y="3036912"/>
            <a:ext cx="4952768" cy="1446177"/>
          </a:xfrm>
          <a:prstGeom prst="rect">
            <a:avLst/>
          </a:prstGeom>
        </p:spPr>
      </p:pic>
      <p:pic>
        <p:nvPicPr>
          <p:cNvPr id="27" name="Picture 26">
            <a:extLst>
              <a:ext uri="{FF2B5EF4-FFF2-40B4-BE49-F238E27FC236}">
                <a16:creationId xmlns:a16="http://schemas.microsoft.com/office/drawing/2014/main" id="{58587E6E-5741-4C55-BF26-21FA063599ED}"/>
              </a:ext>
            </a:extLst>
          </p:cNvPr>
          <p:cNvPicPr>
            <a:picLocks noChangeAspect="1"/>
          </p:cNvPicPr>
          <p:nvPr/>
        </p:nvPicPr>
        <p:blipFill>
          <a:blip r:embed="rId3"/>
          <a:stretch>
            <a:fillRect/>
          </a:stretch>
        </p:blipFill>
        <p:spPr>
          <a:xfrm>
            <a:off x="680232" y="3006296"/>
            <a:ext cx="5050291" cy="1458624"/>
          </a:xfrm>
          <a:prstGeom prst="rect">
            <a:avLst/>
          </a:prstGeom>
        </p:spPr>
      </p:pic>
      <p:sp>
        <p:nvSpPr>
          <p:cNvPr id="28" name="TextBox 27">
            <a:extLst>
              <a:ext uri="{FF2B5EF4-FFF2-40B4-BE49-F238E27FC236}">
                <a16:creationId xmlns:a16="http://schemas.microsoft.com/office/drawing/2014/main" id="{28F70704-61C2-4D6D-9D4F-1B7E9FEE2C49}"/>
              </a:ext>
            </a:extLst>
          </p:cNvPr>
          <p:cNvSpPr txBox="1"/>
          <p:nvPr/>
        </p:nvSpPr>
        <p:spPr>
          <a:xfrm>
            <a:off x="397233" y="3380389"/>
            <a:ext cx="1104790"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endParaRPr>
          </a:p>
        </p:txBody>
      </p:sp>
      <p:sp>
        <p:nvSpPr>
          <p:cNvPr id="29" name="TextBox 28">
            <a:extLst>
              <a:ext uri="{FF2B5EF4-FFF2-40B4-BE49-F238E27FC236}">
                <a16:creationId xmlns:a16="http://schemas.microsoft.com/office/drawing/2014/main" id="{8E96C7B0-BCDB-4C93-A13A-C2D7F89374C4}"/>
              </a:ext>
            </a:extLst>
          </p:cNvPr>
          <p:cNvSpPr txBox="1"/>
          <p:nvPr/>
        </p:nvSpPr>
        <p:spPr>
          <a:xfrm>
            <a:off x="4706634" y="3402852"/>
            <a:ext cx="904415" cy="454420"/>
          </a:xfrm>
          <a:prstGeom prst="rect">
            <a:avLst/>
          </a:prstGeom>
          <a:solidFill>
            <a:srgbClr val="E6E6E6"/>
          </a:solid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6" name="TextBox 35">
            <a:extLst>
              <a:ext uri="{FF2B5EF4-FFF2-40B4-BE49-F238E27FC236}">
                <a16:creationId xmlns:a16="http://schemas.microsoft.com/office/drawing/2014/main" id="{D8087B35-F089-462D-8342-F7FB523B08F8}"/>
              </a:ext>
            </a:extLst>
          </p:cNvPr>
          <p:cNvSpPr txBox="1"/>
          <p:nvPr/>
        </p:nvSpPr>
        <p:spPr>
          <a:xfrm>
            <a:off x="6494811" y="3267556"/>
            <a:ext cx="904415" cy="454420"/>
          </a:xfrm>
          <a:prstGeom prst="rect">
            <a:avLst/>
          </a:prstGeom>
          <a:solidFill>
            <a:srgbClr val="E6E6E6"/>
          </a:solid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7" name="TextBox 36">
            <a:extLst>
              <a:ext uri="{FF2B5EF4-FFF2-40B4-BE49-F238E27FC236}">
                <a16:creationId xmlns:a16="http://schemas.microsoft.com/office/drawing/2014/main" id="{A58D9431-4F40-43EF-9425-C3ECCA1D2678}"/>
              </a:ext>
            </a:extLst>
          </p:cNvPr>
          <p:cNvSpPr txBox="1"/>
          <p:nvPr/>
        </p:nvSpPr>
        <p:spPr>
          <a:xfrm>
            <a:off x="7968343" y="1863730"/>
            <a:ext cx="2189949" cy="454420"/>
          </a:xfrm>
          <a:prstGeom prst="rect">
            <a:avLst/>
          </a:prstGeom>
          <a:solidFill>
            <a:srgbClr val="E6E6E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Inferencing</a:t>
            </a:r>
          </a:p>
        </p:txBody>
      </p:sp>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1DFFE232-B1E0-4A8B-B3EC-2F88DC0AFAA4}"/>
                  </a:ext>
                </a:extLst>
              </p14:cNvPr>
              <p14:cNvContentPartPr/>
              <p14:nvPr/>
            </p14:nvContentPartPr>
            <p14:xfrm>
              <a:off x="5693413" y="3450669"/>
              <a:ext cx="799200" cy="221760"/>
            </p14:xfrm>
          </p:contentPart>
        </mc:Choice>
        <mc:Fallback xmlns="">
          <p:pic>
            <p:nvPicPr>
              <p:cNvPr id="41" name="Ink 40">
                <a:extLst>
                  <a:ext uri="{FF2B5EF4-FFF2-40B4-BE49-F238E27FC236}">
                    <a16:creationId xmlns:a16="http://schemas.microsoft.com/office/drawing/2014/main" id="{1DFFE232-B1E0-4A8B-B3EC-2F88DC0AFAA4}"/>
                  </a:ext>
                </a:extLst>
              </p:cNvPr>
              <p:cNvPicPr/>
              <p:nvPr/>
            </p:nvPicPr>
            <p:blipFill>
              <a:blip r:embed="rId5"/>
              <a:stretch>
                <a:fillRect/>
              </a:stretch>
            </p:blipFill>
            <p:spPr>
              <a:xfrm>
                <a:off x="5675413" y="3432669"/>
                <a:ext cx="834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911DA3D5-AEB6-4DD9-97BA-CC4FF6A1CECF}"/>
                  </a:ext>
                </a:extLst>
              </p14:cNvPr>
              <p14:cNvContentPartPr/>
              <p14:nvPr/>
            </p14:nvContentPartPr>
            <p14:xfrm>
              <a:off x="838200" y="4040109"/>
              <a:ext cx="10134733" cy="1706880"/>
            </p14:xfrm>
          </p:contentPart>
        </mc:Choice>
        <mc:Fallback xmlns="">
          <p:pic>
            <p:nvPicPr>
              <p:cNvPr id="44" name="Ink 43">
                <a:extLst>
                  <a:ext uri="{FF2B5EF4-FFF2-40B4-BE49-F238E27FC236}">
                    <a16:creationId xmlns:a16="http://schemas.microsoft.com/office/drawing/2014/main" id="{911DA3D5-AEB6-4DD9-97BA-CC4FF6A1CECF}"/>
                  </a:ext>
                </a:extLst>
              </p:cNvPr>
              <p:cNvPicPr/>
              <p:nvPr/>
            </p:nvPicPr>
            <p:blipFill>
              <a:blip r:embed="rId7"/>
              <a:stretch>
                <a:fillRect/>
              </a:stretch>
            </p:blipFill>
            <p:spPr>
              <a:xfrm>
                <a:off x="820200" y="4022108"/>
                <a:ext cx="10170373" cy="1742523"/>
              </a:xfrm>
              <a:prstGeom prst="rect">
                <a:avLst/>
              </a:prstGeom>
            </p:spPr>
          </p:pic>
        </mc:Fallback>
      </mc:AlternateContent>
      <p:sp>
        <p:nvSpPr>
          <p:cNvPr id="14" name="TextBox 13">
            <a:extLst>
              <a:ext uri="{FF2B5EF4-FFF2-40B4-BE49-F238E27FC236}">
                <a16:creationId xmlns:a16="http://schemas.microsoft.com/office/drawing/2014/main" id="{686D5802-FFA8-4ABE-BC1C-B110E924CF16}"/>
              </a:ext>
            </a:extLst>
          </p:cNvPr>
          <p:cNvSpPr txBox="1"/>
          <p:nvPr/>
        </p:nvSpPr>
        <p:spPr>
          <a:xfrm>
            <a:off x="2481864" y="3375594"/>
            <a:ext cx="1330813"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Framework</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endParaRPr>
          </a:p>
        </p:txBody>
      </p:sp>
      <p:sp>
        <p:nvSpPr>
          <p:cNvPr id="15" name="TextBox 14">
            <a:extLst>
              <a:ext uri="{FF2B5EF4-FFF2-40B4-BE49-F238E27FC236}">
                <a16:creationId xmlns:a16="http://schemas.microsoft.com/office/drawing/2014/main" id="{F99497AA-6F5F-4F02-8E05-7A44432EAE18}"/>
              </a:ext>
            </a:extLst>
          </p:cNvPr>
          <p:cNvSpPr txBox="1"/>
          <p:nvPr/>
        </p:nvSpPr>
        <p:spPr>
          <a:xfrm>
            <a:off x="8513346" y="3528695"/>
            <a:ext cx="1026243" cy="379656"/>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Runtime</a:t>
            </a:r>
          </a:p>
        </p:txBody>
      </p:sp>
    </p:spTree>
    <p:extLst>
      <p:ext uri="{BB962C8B-B14F-4D97-AF65-F5344CB8AC3E}">
        <p14:creationId xmlns:p14="http://schemas.microsoft.com/office/powerpoint/2010/main" val="18250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28" grpId="0" animBg="1"/>
      <p:bldP spid="29" grpId="0" animBg="1"/>
      <p:bldP spid="36" grpId="0" animBg="1"/>
      <p:bldP spid="37"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501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Segoe UI" panose="020B0502040204020203" pitchFamily="34" charset="0"/>
                <a:cs typeface="Segoe UI" panose="020B0502040204020203" pitchFamily="34" charset="0"/>
              </a:rPr>
              <a:t>u</a:t>
            </a: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66938" y="2223156"/>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1,960</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43880" y="3588868"/>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2,063</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515260" y="4939877"/>
            <a:ext cx="835806"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135</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5"/>
          <a:stretch>
            <a:fillRect/>
          </a:stretch>
        </p:blipFill>
        <p:spPr>
          <a:xfrm>
            <a:off x="4606200" y="2477387"/>
            <a:ext cx="1651968" cy="1552556"/>
          </a:xfrm>
          <a:prstGeom prst="rect">
            <a:avLst/>
          </a:prstGeom>
        </p:spPr>
      </p:pic>
      <p:pic>
        <p:nvPicPr>
          <p:cNvPr id="2" name="Picture 1">
            <a:extLst>
              <a:ext uri="{FF2B5EF4-FFF2-40B4-BE49-F238E27FC236}">
                <a16:creationId xmlns:a16="http://schemas.microsoft.com/office/drawing/2014/main" id="{6DD7D885-EC36-4599-81CC-DF5FD8A06C2F}"/>
              </a:ext>
            </a:extLst>
          </p:cNvPr>
          <p:cNvPicPr>
            <a:picLocks noChangeAspect="1"/>
          </p:cNvPicPr>
          <p:nvPr/>
        </p:nvPicPr>
        <p:blipFill>
          <a:blip r:embed="rId6"/>
          <a:stretch>
            <a:fillRect/>
          </a:stretch>
        </p:blipFill>
        <p:spPr>
          <a:xfrm>
            <a:off x="130010" y="3401293"/>
            <a:ext cx="4603159" cy="685798"/>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564</Words>
  <Application>Microsoft Office PowerPoint</Application>
  <PresentationFormat>Widescreen</PresentationFormat>
  <Paragraphs>133</Paragraphs>
  <Slides>16</Slides>
  <Notes>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16</vt:i4>
      </vt:variant>
    </vt:vector>
  </HeadingPairs>
  <TitlesOfParts>
    <vt:vector size="32" baseType="lpstr">
      <vt:lpstr>Arial</vt:lpstr>
      <vt:lpstr>Calibri</vt:lpstr>
      <vt:lpstr>Calibri Light</vt:lpstr>
      <vt:lpstr>Consolas</vt:lpstr>
      <vt:lpstr>Graphik Light</vt:lpstr>
      <vt:lpstr>Graphik Semibold</vt:lpstr>
      <vt:lpstr>Ink Free</vt:lpstr>
      <vt:lpstr>Segoe UI</vt:lpstr>
      <vt:lpstr>Segoe UI Light</vt:lpstr>
      <vt:lpstr>Segoe UI Semibold</vt:lpstr>
      <vt:lpstr>Segoe UI Semilight</vt:lpstr>
      <vt:lpstr>Wingdings</vt:lpstr>
      <vt:lpstr>Office Theme</vt:lpstr>
      <vt:lpstr>1_Dotnet_Template</vt:lpstr>
      <vt:lpstr>9-51056_Build 2019 Breakout_White Template</vt:lpstr>
      <vt:lpstr>1_9-51056_Build 2019 Breakout_White Template</vt:lpstr>
      <vt:lpstr>Introduction to  Machine Learning for .NET</vt:lpstr>
      <vt:lpstr>Ron Dagdag</vt:lpstr>
      <vt:lpstr>Introduction</vt:lpstr>
      <vt:lpstr>programming</vt:lpstr>
      <vt:lpstr>machine learning</vt:lpstr>
      <vt:lpstr>ML Primer</vt:lpstr>
      <vt:lpstr>PowerPoint Presentation</vt:lpstr>
      <vt:lpstr>PowerPoint Presentation</vt:lpstr>
      <vt:lpstr>PowerPoint Presentation</vt:lpstr>
      <vt:lpstr>PowerPoint Presentation</vt:lpstr>
      <vt:lpstr>PowerPoint Presentation</vt:lpstr>
      <vt:lpstr>Three key concepts</vt:lpstr>
      <vt:lpstr>PowerPoint Presentation</vt:lpstr>
      <vt:lpstr>PowerPoint Presentation</vt:lpstr>
      <vt:lpstr>PowerPoint Presentation</vt:lpstr>
      <vt:lpstr>Time to give ML.NET a spin!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asthana</dc:creator>
  <cp:lastModifiedBy>Ron Dagdag</cp:lastModifiedBy>
  <cp:revision>31</cp:revision>
  <dcterms:created xsi:type="dcterms:W3CDTF">2019-04-27T06:58:37Z</dcterms:created>
  <dcterms:modified xsi:type="dcterms:W3CDTF">2019-12-07T06:17:16Z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aasthan@microsoft.com</vt:lpwstr>
  </property>
  <property fmtid="{D5CDD505-2E9C-101B-9397-08002B2CF9AE}" pid="5" name="MSIP_Label_f42aa342-8706-4288-bd11-ebb85995028c_SetDate">
    <vt:lpwstr>2019-04-27T07:40:41.4310672Z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e4f77325-9f95-4923-96ba-0b2c9140cd72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